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16E306-B7C9-49CE-BE0F-477945960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55322DD-C9FA-4CAA-A717-FEC956C13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0D1FCE-9BDD-4F91-8E6E-6766B9A07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066591-9C5C-434C-A55C-939568584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CB08BA-721A-4B2A-96F3-7915C8F88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695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D11DD0-D40A-4C7A-A84E-2A343A56F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20308CF-51E9-4CF8-9B59-FFFB77151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BB965AE-C35B-45FC-9B90-18235761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773D87-4759-43EE-A853-06FF44386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8596D0-0582-47A7-86E5-2DECA0C34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97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F697B7A-0E42-41C0-8CDD-C7920CDB85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8C854F1-E2BD-42A5-A457-30957BC151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B17FD7-41EE-4DC6-A53B-E3F6EEEFA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48BEA04-0111-41C5-8387-C46592ECC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04054E-AFE8-41F2-9B0F-D3051BBDB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0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36CC5E-0E2D-4E7C-8E4C-B84593650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C19377-CCAF-4114-948F-3F5DAD184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943030-6979-41D6-81B9-AC6AF9C2D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E0EDD9F-C0F7-409F-98A6-ADE1DEFCB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4C9515-9849-41B7-A73E-E363E7889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293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CE3E4F-552F-4566-8890-98847E0D4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079A244-C2A1-4456-8693-7EB745C11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B9EEF2-5384-40BB-862E-5B82B0708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1A484E-AF72-4A3A-B6C0-FEC42E76E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5A3548-6EB1-4989-8FBE-EDB8C7EA1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507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E07528-357B-4225-B3D6-9C6699BEE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7F1B02-B7F7-42E0-BA48-FEB92BB624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C1DE7CF-F375-4FA9-8F36-0C4024AED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E9755B-28AB-4BC8-89EF-33F5BD92D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7A2FD30-B87F-4431-864C-CBEA9EF20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A9FF39E-F365-4AA5-9985-2C61A5A99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858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C36A9E-C8D1-4401-8C4C-E17053398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795044A-719D-4CFF-8D30-49E934FD5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EFBB84-C074-42E4-8165-DC219B1D2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FFB2253-4FAC-46AA-93CC-C2217F6273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2114432-9E8A-46CD-9F84-05872FBF6D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05640A7-4399-47E6-9B15-C028ADED2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2D0C439-EB1E-4343-9914-157980298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FFD4B69-BE95-4521-8FAC-169F52435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23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B72861-C8BD-437B-B72D-814EF813F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FC652B8-FFE9-4296-824B-132D3EE40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1447458-1512-4056-9E84-50648599F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CC13825-313F-473E-91B2-B3655CAE0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70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20CC2C5-298D-406A-8D1E-5DB4E80C5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7D82FC9-4FC3-4DDB-9099-830CCE2D8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666A07B-C7F1-41F8-9C8A-0F8DDB6FA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793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0BF850-2FC4-4B26-9149-0A6DCCC5C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C6F697-1483-4CCF-90DB-567C9E649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4370D40-83A6-402E-A996-92DEB1ECD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867D5FE-3AF4-4ECD-A8A2-695115DF7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F1F61D3-BBD2-4905-BDA4-633687FC5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E2F4BCF-C207-4FE3-8BCB-1488FBE8F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823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CA33D4-8B60-4536-8D11-D5739B665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AEDF7F0-3967-4FDF-9C1A-E9F8B8A3F1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24D6FD4-86F7-46AF-94E0-49A3F1FDE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31D9006-1AAA-4C21-8B95-0D1C4F6E5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6251591-8128-4860-B4F2-721FF7698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A0F885D-8AA5-486E-B8EF-22D7560C1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12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3502826-38B2-4661-893D-38F48199C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7751803-1C0B-428E-B928-6BCCEEB5D2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8FEAF2-EB02-4114-8C55-FB8E74623A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7626E-B88B-466B-A77E-ECC4650E3F0F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4E234F-42F8-4760-A925-2468E1FC64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0BD2DB-F754-4CAA-94F3-F66651463B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531CC-B3AD-4B47-AE47-26623AA8EB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46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6" t="35943" r="37397" b="16425"/>
          <a:stretch/>
        </p:blipFill>
        <p:spPr>
          <a:xfrm>
            <a:off x="756977" y="3692235"/>
            <a:ext cx="2382982" cy="28401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218320"/>
            <a:ext cx="12290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Figure </a:t>
            </a:r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4F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(Marker-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Thermo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Scientific #26616;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ATGL-Abcam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#109251;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pHSL-Absin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abs139855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147" y="4026404"/>
            <a:ext cx="1885326" cy="2962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812473" y="4014840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pHSL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7" t="35943" r="37747" b="16890"/>
          <a:stretch/>
        </p:blipFill>
        <p:spPr>
          <a:xfrm>
            <a:off x="798540" y="872835"/>
            <a:ext cx="2299855" cy="281247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78094" y="4983198"/>
            <a:ext cx="1885326" cy="2962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863420" y="4958437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2" t="38731" r="38972" b="17587"/>
          <a:stretch/>
        </p:blipFill>
        <p:spPr>
          <a:xfrm>
            <a:off x="4215698" y="3692235"/>
            <a:ext cx="2272145" cy="260465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6" t="38498" r="39498" b="17819"/>
          <a:stretch/>
        </p:blipFill>
        <p:spPr>
          <a:xfrm>
            <a:off x="4215698" y="865906"/>
            <a:ext cx="2244437" cy="26046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447309" y="4613564"/>
            <a:ext cx="1593273" cy="1908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53421" y="4496625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ATGL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095898" y="1053565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21279" y="1190744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68697" y="1369582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19" y="1544507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18695" y="1744381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117958" y="2035508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19" y="2316905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42255" y="718946"/>
            <a:ext cx="782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19" y="2605874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4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LYC</dc:creator>
  <cp:lastModifiedBy>LYC</cp:lastModifiedBy>
  <cp:revision>1</cp:revision>
  <dcterms:created xsi:type="dcterms:W3CDTF">2022-01-22T03:10:23Z</dcterms:created>
  <dcterms:modified xsi:type="dcterms:W3CDTF">2022-01-22T03:10:32Z</dcterms:modified>
</cp:coreProperties>
</file>